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7" r:id="rId5"/>
    <p:sldId id="259" r:id="rId6"/>
    <p:sldId id="260" r:id="rId7"/>
    <p:sldId id="263" r:id="rId8"/>
    <p:sldId id="261" r:id="rId9"/>
    <p:sldId id="262" r:id="rId10"/>
    <p:sldId id="266" r:id="rId11"/>
    <p:sldId id="267" r:id="rId12"/>
    <p:sldId id="272" r:id="rId13"/>
    <p:sldId id="258" r:id="rId14"/>
    <p:sldId id="268" r:id="rId15"/>
    <p:sldId id="270" r:id="rId16"/>
    <p:sldId id="269" r:id="rId17"/>
    <p:sldId id="273" r:id="rId18"/>
    <p:sldId id="276" r:id="rId19"/>
    <p:sldId id="274" r:id="rId20"/>
    <p:sldId id="275" r:id="rId21"/>
    <p:sldId id="277" r:id="rId22"/>
    <p:sldId id="278" r:id="rId23"/>
    <p:sldId id="279" r:id="rId24"/>
    <p:sldId id="280" r:id="rId25"/>
    <p:sldId id="282" r:id="rId26"/>
    <p:sldId id="281" r:id="rId27"/>
    <p:sldId id="271" r:id="rId28"/>
    <p:sldId id="283" r:id="rId29"/>
    <p:sldId id="285" r:id="rId30"/>
    <p:sldId id="284" r:id="rId31"/>
    <p:sldId id="289" r:id="rId32"/>
    <p:sldId id="287" r:id="rId33"/>
    <p:sldId id="286" r:id="rId34"/>
    <p:sldId id="295" r:id="rId35"/>
    <p:sldId id="291" r:id="rId36"/>
    <p:sldId id="290" r:id="rId37"/>
    <p:sldId id="288" r:id="rId38"/>
    <p:sldId id="292" r:id="rId39"/>
    <p:sldId id="293" r:id="rId40"/>
    <p:sldId id="294" r:id="rId4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CCA0-5814-4200-9900-38740C1C3CDA}" type="datetimeFigureOut">
              <a:rPr lang="nl-NL" smtClean="0"/>
              <a:t>16-5-2019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AA8A-A5EA-4C68-B827-5B6178686C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1627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CCA0-5814-4200-9900-38740C1C3CDA}" type="datetimeFigureOut">
              <a:rPr lang="nl-NL" smtClean="0"/>
              <a:t>16-5-2019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AA8A-A5EA-4C68-B827-5B6178686C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6947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CCA0-5814-4200-9900-38740C1C3CDA}" type="datetimeFigureOut">
              <a:rPr lang="nl-NL" smtClean="0"/>
              <a:t>16-5-2019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AA8A-A5EA-4C68-B827-5B6178686C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4230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CCA0-5814-4200-9900-38740C1C3CDA}" type="datetimeFigureOut">
              <a:rPr lang="nl-NL" smtClean="0"/>
              <a:t>16-5-2019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AA8A-A5EA-4C68-B827-5B6178686C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0823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CCA0-5814-4200-9900-38740C1C3CDA}" type="datetimeFigureOut">
              <a:rPr lang="nl-NL" smtClean="0"/>
              <a:t>16-5-2019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AA8A-A5EA-4C68-B827-5B6178686C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016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CCA0-5814-4200-9900-38740C1C3CDA}" type="datetimeFigureOut">
              <a:rPr lang="nl-NL" smtClean="0"/>
              <a:t>16-5-2019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AA8A-A5EA-4C68-B827-5B6178686C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8055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CCA0-5814-4200-9900-38740C1C3CDA}" type="datetimeFigureOut">
              <a:rPr lang="nl-NL" smtClean="0"/>
              <a:t>16-5-2019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AA8A-A5EA-4C68-B827-5B6178686C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1329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CCA0-5814-4200-9900-38740C1C3CDA}" type="datetimeFigureOut">
              <a:rPr lang="nl-NL" smtClean="0"/>
              <a:t>16-5-2019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AA8A-A5EA-4C68-B827-5B6178686C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8238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CCA0-5814-4200-9900-38740C1C3CDA}" type="datetimeFigureOut">
              <a:rPr lang="nl-NL" smtClean="0"/>
              <a:t>16-5-2019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AA8A-A5EA-4C68-B827-5B6178686C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582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CCA0-5814-4200-9900-38740C1C3CDA}" type="datetimeFigureOut">
              <a:rPr lang="nl-NL" smtClean="0"/>
              <a:t>16-5-2019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AA8A-A5EA-4C68-B827-5B6178686C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563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CCA0-5814-4200-9900-38740C1C3CDA}" type="datetimeFigureOut">
              <a:rPr lang="nl-NL" smtClean="0"/>
              <a:t>16-5-2019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AA8A-A5EA-4C68-B827-5B6178686C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8679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0CCA0-5814-4200-9900-38740C1C3CDA}" type="datetimeFigureOut">
              <a:rPr lang="nl-NL" smtClean="0"/>
              <a:t>16-5-2019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CAA8A-A5EA-4C68-B827-5B6178686C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138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096237"/>
            <a:ext cx="9144000" cy="2387600"/>
          </a:xfrm>
        </p:spPr>
        <p:txBody>
          <a:bodyPr/>
          <a:lstStyle/>
          <a:p>
            <a:r>
              <a:rPr lang="nl-NL" b="1" u="sng" dirty="0" smtClean="0"/>
              <a:t>Ree en beheer.</a:t>
            </a:r>
            <a:endParaRPr lang="nl-NL" b="1" u="sng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316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15" y="1550126"/>
            <a:ext cx="9898396" cy="351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06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43" y="638666"/>
            <a:ext cx="4354286" cy="581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4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381001"/>
            <a:ext cx="5686696" cy="568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06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2" y="-1421675"/>
            <a:ext cx="8142513" cy="814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60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40" y="23949"/>
            <a:ext cx="6531429" cy="65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10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091" y="677091"/>
            <a:ext cx="5294812" cy="529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86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799012"/>
            <a:ext cx="5854337" cy="585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19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553" y="691927"/>
            <a:ext cx="8691101" cy="578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64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125" y="957943"/>
            <a:ext cx="7861155" cy="522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40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365" y="1611085"/>
            <a:ext cx="6753388" cy="349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55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5" y="1304798"/>
            <a:ext cx="9091749" cy="426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41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555" y="2674664"/>
            <a:ext cx="2144884" cy="152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00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00" y="1645920"/>
            <a:ext cx="9974520" cy="350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01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0" y="628486"/>
            <a:ext cx="8312342" cy="554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40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34" y="1224359"/>
            <a:ext cx="8516430" cy="443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85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45" y="876163"/>
            <a:ext cx="7643143" cy="511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26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955" y="1384663"/>
            <a:ext cx="6703641" cy="46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292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43" y="1476772"/>
            <a:ext cx="5033554" cy="392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421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617" y="1350257"/>
            <a:ext cx="6139543" cy="382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2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660" y="1706880"/>
            <a:ext cx="6578988" cy="371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8279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690" y="1001050"/>
            <a:ext cx="4432663" cy="502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91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628" y="714676"/>
            <a:ext cx="5139497" cy="559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32" y="1027611"/>
            <a:ext cx="8904666" cy="500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527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589" y="572589"/>
            <a:ext cx="5730240" cy="573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05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30" y="1124578"/>
            <a:ext cx="5347063" cy="49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370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60" y="963298"/>
            <a:ext cx="6585015" cy="493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921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87078"/>
            <a:ext cx="6209211" cy="463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210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103" y="1121228"/>
            <a:ext cx="4911634" cy="491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011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332" y="1077781"/>
            <a:ext cx="3544388" cy="532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293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051" y="984069"/>
            <a:ext cx="8739673" cy="489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086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0904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7498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25" y="398417"/>
            <a:ext cx="9048205" cy="603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64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2318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11" y="463905"/>
            <a:ext cx="9283338" cy="617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6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669" y="434950"/>
            <a:ext cx="9353005" cy="621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48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754" y="492861"/>
            <a:ext cx="9473420" cy="629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77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246" y="284379"/>
            <a:ext cx="9302392" cy="618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5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23" y="352481"/>
            <a:ext cx="9750662" cy="650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9791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</Words>
  <Application>Microsoft Office PowerPoint</Application>
  <PresentationFormat>Breedbeeld</PresentationFormat>
  <Paragraphs>1</Paragraphs>
  <Slides>40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Kantoorthema</vt:lpstr>
      <vt:lpstr>Ree en beheer.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Ree en beheer.</dc:title>
  <dc:creator>Rene Kempers</dc:creator>
  <cp:lastModifiedBy>Janien Zissler</cp:lastModifiedBy>
  <cp:revision>5</cp:revision>
  <dcterms:created xsi:type="dcterms:W3CDTF">2018-03-26T06:37:49Z</dcterms:created>
  <dcterms:modified xsi:type="dcterms:W3CDTF">2019-05-16T12:20:57Z</dcterms:modified>
</cp:coreProperties>
</file>